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2" r:id="rId6"/>
    <p:sldId id="258" r:id="rId7"/>
    <p:sldId id="257" r:id="rId8"/>
    <p:sldId id="261" r:id="rId9"/>
    <p:sldId id="259" r:id="rId10"/>
    <p:sldId id="26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511DC0-ED87-F642-8603-122EFCC62CDA}" v="5" dt="2025-01-21T12:21:35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36" autoAdjust="0"/>
    <p:restoredTop sz="96197"/>
  </p:normalViewPr>
  <p:slideViewPr>
    <p:cSldViewPr snapToGrid="0">
      <p:cViewPr varScale="1">
        <p:scale>
          <a:sx n="78" d="100"/>
          <a:sy n="78" d="100"/>
        </p:scale>
        <p:origin x="200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 Rahomäki" userId="71cf56af-78ea-4c4c-b5bd-4c659aee75e9" providerId="ADAL" clId="{E1511DC0-ED87-F642-8603-122EFCC62CDA}"/>
    <pc:docChg chg="undo custSel modSld">
      <pc:chgData name="Aaro Rahomäki" userId="71cf56af-78ea-4c4c-b5bd-4c659aee75e9" providerId="ADAL" clId="{E1511DC0-ED87-F642-8603-122EFCC62CDA}" dt="2025-01-25T07:00:18.505" v="764" actId="20577"/>
      <pc:docMkLst>
        <pc:docMk/>
      </pc:docMkLst>
      <pc:sldChg chg="addSp delSp modSp mod">
        <pc:chgData name="Aaro Rahomäki" userId="71cf56af-78ea-4c4c-b5bd-4c659aee75e9" providerId="ADAL" clId="{E1511DC0-ED87-F642-8603-122EFCC62CDA}" dt="2025-01-25T07:00:18.505" v="764" actId="20577"/>
        <pc:sldMkLst>
          <pc:docMk/>
          <pc:sldMk cId="3708050122" sldId="256"/>
        </pc:sldMkLst>
        <pc:spChg chg="mod">
          <ac:chgData name="Aaro Rahomäki" userId="71cf56af-78ea-4c4c-b5bd-4c659aee75e9" providerId="ADAL" clId="{E1511DC0-ED87-F642-8603-122EFCC62CDA}" dt="2025-01-21T12:20:19.179" v="92" actId="20577"/>
          <ac:spMkLst>
            <pc:docMk/>
            <pc:sldMk cId="3708050122" sldId="256"/>
            <ac:spMk id="2" creationId="{3B9374FE-44D7-43F4-BE9F-79108C22A956}"/>
          </ac:spMkLst>
        </pc:spChg>
        <pc:spChg chg="mod">
          <ac:chgData name="Aaro Rahomäki" userId="71cf56af-78ea-4c4c-b5bd-4c659aee75e9" providerId="ADAL" clId="{E1511DC0-ED87-F642-8603-122EFCC62CDA}" dt="2025-01-25T07:00:18.505" v="764" actId="20577"/>
          <ac:spMkLst>
            <pc:docMk/>
            <pc:sldMk cId="3708050122" sldId="256"/>
            <ac:spMk id="3" creationId="{2E20D752-1441-470E-AA7D-35BA30DAF0F2}"/>
          </ac:spMkLst>
        </pc:spChg>
      </pc:sldChg>
      <pc:sldChg chg="modSp mod">
        <pc:chgData name="Aaro Rahomäki" userId="71cf56af-78ea-4c4c-b5bd-4c659aee75e9" providerId="ADAL" clId="{E1511DC0-ED87-F642-8603-122EFCC62CDA}" dt="2025-01-21T12:23:04.548" v="422" actId="14100"/>
        <pc:sldMkLst>
          <pc:docMk/>
          <pc:sldMk cId="716645511" sldId="257"/>
        </pc:sldMkLst>
        <pc:spChg chg="mod">
          <ac:chgData name="Aaro Rahomäki" userId="71cf56af-78ea-4c4c-b5bd-4c659aee75e9" providerId="ADAL" clId="{E1511DC0-ED87-F642-8603-122EFCC62CDA}" dt="2025-01-21T12:23:04.548" v="422" actId="14100"/>
          <ac:spMkLst>
            <pc:docMk/>
            <pc:sldMk cId="716645511" sldId="257"/>
            <ac:spMk id="4" creationId="{0436428E-AAC1-4F76-A726-AE8E3EFDEE95}"/>
          </ac:spMkLst>
        </pc:spChg>
      </pc:sldChg>
      <pc:sldChg chg="modSp mod">
        <pc:chgData name="Aaro Rahomäki" userId="71cf56af-78ea-4c4c-b5bd-4c659aee75e9" providerId="ADAL" clId="{E1511DC0-ED87-F642-8603-122EFCC62CDA}" dt="2025-01-21T12:21:58.882" v="118" actId="14100"/>
        <pc:sldMkLst>
          <pc:docMk/>
          <pc:sldMk cId="3846217657" sldId="258"/>
        </pc:sldMkLst>
        <pc:spChg chg="mod">
          <ac:chgData name="Aaro Rahomäki" userId="71cf56af-78ea-4c4c-b5bd-4c659aee75e9" providerId="ADAL" clId="{E1511DC0-ED87-F642-8603-122EFCC62CDA}" dt="2025-01-21T12:21:58.882" v="118" actId="14100"/>
          <ac:spMkLst>
            <pc:docMk/>
            <pc:sldMk cId="3846217657" sldId="258"/>
            <ac:spMk id="4" creationId="{0436428E-AAC1-4F76-A726-AE8E3EFDEE95}"/>
          </ac:spMkLst>
        </pc:spChg>
      </pc:sldChg>
      <pc:sldChg chg="modSp mod">
        <pc:chgData name="Aaro Rahomäki" userId="71cf56af-78ea-4c4c-b5bd-4c659aee75e9" providerId="ADAL" clId="{E1511DC0-ED87-F642-8603-122EFCC62CDA}" dt="2025-01-21T12:25:00.185" v="656" actId="20577"/>
        <pc:sldMkLst>
          <pc:docMk/>
          <pc:sldMk cId="2916955911" sldId="259"/>
        </pc:sldMkLst>
        <pc:spChg chg="mod">
          <ac:chgData name="Aaro Rahomäki" userId="71cf56af-78ea-4c4c-b5bd-4c659aee75e9" providerId="ADAL" clId="{E1511DC0-ED87-F642-8603-122EFCC62CDA}" dt="2025-01-21T12:25:00.185" v="656" actId="20577"/>
          <ac:spMkLst>
            <pc:docMk/>
            <pc:sldMk cId="2916955911" sldId="259"/>
            <ac:spMk id="4" creationId="{0436428E-AAC1-4F76-A726-AE8E3EFDEE95}"/>
          </ac:spMkLst>
        </pc:spChg>
      </pc:sldChg>
      <pc:sldChg chg="modSp mod">
        <pc:chgData name="Aaro Rahomäki" userId="71cf56af-78ea-4c4c-b5bd-4c659aee75e9" providerId="ADAL" clId="{E1511DC0-ED87-F642-8603-122EFCC62CDA}" dt="2025-01-21T12:25:27.836" v="662" actId="207"/>
        <pc:sldMkLst>
          <pc:docMk/>
          <pc:sldMk cId="1835387948" sldId="260"/>
        </pc:sldMkLst>
        <pc:spChg chg="mod">
          <ac:chgData name="Aaro Rahomäki" userId="71cf56af-78ea-4c4c-b5bd-4c659aee75e9" providerId="ADAL" clId="{E1511DC0-ED87-F642-8603-122EFCC62CDA}" dt="2025-01-21T12:25:12.872" v="661" actId="20577"/>
          <ac:spMkLst>
            <pc:docMk/>
            <pc:sldMk cId="1835387948" sldId="260"/>
            <ac:spMk id="4" creationId="{0436428E-AAC1-4F76-A726-AE8E3EFDEE95}"/>
          </ac:spMkLst>
        </pc:spChg>
        <pc:spChg chg="mod">
          <ac:chgData name="Aaro Rahomäki" userId="71cf56af-78ea-4c4c-b5bd-4c659aee75e9" providerId="ADAL" clId="{E1511DC0-ED87-F642-8603-122EFCC62CDA}" dt="2025-01-21T12:25:27.836" v="662" actId="207"/>
          <ac:spMkLst>
            <pc:docMk/>
            <pc:sldMk cId="1835387948" sldId="260"/>
            <ac:spMk id="5" creationId="{103C9432-F35E-51E1-07EF-0AD679A6DEA7}"/>
          </ac:spMkLst>
        </pc:spChg>
      </pc:sldChg>
      <pc:sldChg chg="modSp mod">
        <pc:chgData name="Aaro Rahomäki" userId="71cf56af-78ea-4c4c-b5bd-4c659aee75e9" providerId="ADAL" clId="{E1511DC0-ED87-F642-8603-122EFCC62CDA}" dt="2025-01-21T12:23:53.707" v="533" actId="20577"/>
        <pc:sldMkLst>
          <pc:docMk/>
          <pc:sldMk cId="3772793979" sldId="261"/>
        </pc:sldMkLst>
        <pc:spChg chg="mod">
          <ac:chgData name="Aaro Rahomäki" userId="71cf56af-78ea-4c4c-b5bd-4c659aee75e9" providerId="ADAL" clId="{E1511DC0-ED87-F642-8603-122EFCC62CDA}" dt="2025-01-21T12:23:53.707" v="533" actId="20577"/>
          <ac:spMkLst>
            <pc:docMk/>
            <pc:sldMk cId="3772793979" sldId="261"/>
            <ac:spMk id="4" creationId="{0436428E-AAC1-4F76-A726-AE8E3EFDEE95}"/>
          </ac:spMkLst>
        </pc:spChg>
      </pc:sldChg>
      <pc:sldChg chg="modSp mod">
        <pc:chgData name="Aaro Rahomäki" userId="71cf56af-78ea-4c4c-b5bd-4c659aee75e9" providerId="ADAL" clId="{E1511DC0-ED87-F642-8603-122EFCC62CDA}" dt="2025-01-21T12:20:57.039" v="110" actId="27636"/>
        <pc:sldMkLst>
          <pc:docMk/>
          <pc:sldMk cId="3698773665" sldId="262"/>
        </pc:sldMkLst>
        <pc:spChg chg="mod">
          <ac:chgData name="Aaro Rahomäki" userId="71cf56af-78ea-4c4c-b5bd-4c659aee75e9" providerId="ADAL" clId="{E1511DC0-ED87-F642-8603-122EFCC62CDA}" dt="2025-01-21T12:20:57.039" v="110" actId="27636"/>
          <ac:spMkLst>
            <pc:docMk/>
            <pc:sldMk cId="3698773665" sldId="262"/>
            <ac:spMk id="3" creationId="{2E20D752-1441-470E-AA7D-35BA30DAF0F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maliitto.fi/uinti/kilpailut/rollot/" TargetMode="External"/><Relationship Id="rId2" Type="http://schemas.openxmlformats.org/officeDocument/2006/relationships/hyperlink" Target="https://rollot2025.fi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WqkWusmR24" TargetMode="External"/><Relationship Id="rId7" Type="http://schemas.openxmlformats.org/officeDocument/2006/relationships/hyperlink" Target="https://www.tiktok.com/@rollot2024vaasa" TargetMode="External"/><Relationship Id="rId2" Type="http://schemas.openxmlformats.org/officeDocument/2006/relationships/hyperlink" Target="https://www.youtube.com/watch?v=ieX-sXJIm8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Rollot2024" TargetMode="External"/><Relationship Id="rId5" Type="http://schemas.openxmlformats.org/officeDocument/2006/relationships/hyperlink" Target="https://www.instagram.com/rollot2024vaasa/" TargetMode="External"/><Relationship Id="rId4" Type="http://schemas.openxmlformats.org/officeDocument/2006/relationships/hyperlink" Target="https://www.youtube.com/@rollotlahti8108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2t6wyhz55tig8.cloudfront.net/assets/files/25933/rollouinnit_aikarajat_1_8_2024.pdf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aus.myclub.fi/flow/events/6710766" TargetMode="External"/><Relationship Id="rId2" Type="http://schemas.openxmlformats.org/officeDocument/2006/relationships/hyperlink" Target="https://laus.myclub.fi/flow/events/6710759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laus.myclub.fi/flow/events/671076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9374FE-44D7-43F4-BE9F-79108C22A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247648"/>
            <a:ext cx="8535988" cy="753249"/>
          </a:xfrm>
        </p:spPr>
        <p:txBody>
          <a:bodyPr>
            <a:normAutofit fontScale="90000"/>
          </a:bodyPr>
          <a:lstStyle/>
          <a:p>
            <a:r>
              <a:rPr lang="fi-FI" dirty="0"/>
              <a:t>LAUS ROLLOJOUKKUE 2025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20D752-1441-470E-AA7D-35BA30DAF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926168"/>
            <a:ext cx="11010483" cy="593183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fi-FI" sz="4000" dirty="0"/>
              <a:t>TAMPEREELLA KESÄKUUSSA 2025</a:t>
            </a:r>
          </a:p>
          <a:p>
            <a:pPr>
              <a:lnSpc>
                <a:spcPct val="170000"/>
              </a:lnSpc>
            </a:pPr>
            <a:r>
              <a:rPr lang="fi-FI" sz="4000" b="1" dirty="0"/>
              <a:t>Kilpailut</a:t>
            </a:r>
            <a:r>
              <a:rPr lang="fi-FI" sz="4000" dirty="0"/>
              <a:t> pe 6. – su 8.6. 		(menobussi torstaina 5.6. klo 14.00)</a:t>
            </a:r>
          </a:p>
          <a:p>
            <a:pPr>
              <a:lnSpc>
                <a:spcPct val="170000"/>
              </a:lnSpc>
            </a:pPr>
            <a:r>
              <a:rPr lang="fi-FI" sz="4000" b="1" dirty="0"/>
              <a:t>Leiri</a:t>
            </a:r>
            <a:r>
              <a:rPr lang="fi-FI" sz="4000" dirty="0"/>
              <a:t> su/ma –&gt; ke 11.6  		(paluubussi keskiviikkona 11.6. </a:t>
            </a:r>
            <a:r>
              <a:rPr lang="fi-FI" sz="4000"/>
              <a:t>klo 13.00)</a:t>
            </a:r>
            <a:endParaRPr lang="fi-FI" sz="4000" dirty="0"/>
          </a:p>
          <a:p>
            <a:pPr>
              <a:lnSpc>
                <a:spcPct val="170000"/>
              </a:lnSpc>
            </a:pPr>
            <a:r>
              <a:rPr lang="fi-FI" sz="4000" b="1" dirty="0"/>
              <a:t>Ikäsarjat</a:t>
            </a:r>
            <a:r>
              <a:rPr lang="fi-FI" sz="4000" dirty="0"/>
              <a:t>: Tytöt 10,11,12,13 ja Pojat 10,11,12,13</a:t>
            </a:r>
            <a:br>
              <a:rPr lang="fi-FI" sz="4000" dirty="0"/>
            </a:br>
            <a:r>
              <a:rPr lang="fi-FI" sz="4000" dirty="0">
                <a:effectLst/>
                <a:latin typeface="Arial" panose="020B0604020202020204" pitchFamily="34" charset="0"/>
              </a:rPr>
              <a:t>Nettisivut: </a:t>
            </a:r>
            <a:r>
              <a:rPr lang="fi-FI" sz="4000" dirty="0">
                <a:effectLst/>
                <a:latin typeface="Arial" panose="020B0604020202020204" pitchFamily="34" charset="0"/>
                <a:hlinkClick r:id="rId2"/>
              </a:rPr>
              <a:t>https://rollot2025.fi/</a:t>
            </a:r>
            <a:r>
              <a:rPr lang="fi-FI" sz="4000" dirty="0">
                <a:effectLst/>
                <a:latin typeface="Arial" panose="020B0604020202020204" pitchFamily="34" charset="0"/>
              </a:rPr>
              <a:t> </a:t>
            </a:r>
            <a:br>
              <a:rPr lang="fi-FI" sz="4000" dirty="0">
                <a:effectLst/>
                <a:latin typeface="Arial" panose="020B0604020202020204" pitchFamily="34" charset="0"/>
              </a:rPr>
            </a:br>
            <a:r>
              <a:rPr lang="fi-FI" sz="4000" dirty="0"/>
              <a:t>Uimaliiton </a:t>
            </a:r>
            <a:r>
              <a:rPr lang="fi-FI" sz="4000" dirty="0" err="1"/>
              <a:t>Rollosivu</a:t>
            </a:r>
            <a:r>
              <a:rPr lang="fi-FI" sz="4000" dirty="0"/>
              <a:t> </a:t>
            </a:r>
            <a:r>
              <a:rPr lang="fi-FI" sz="4000" dirty="0">
                <a:hlinkClick r:id="rId3"/>
              </a:rPr>
              <a:t>https://www.uimaliitto.fi/uinti/kilpailut/rollot/</a:t>
            </a:r>
            <a:br>
              <a:rPr lang="fi-FI" sz="4000" dirty="0"/>
            </a:br>
            <a:br>
              <a:rPr lang="fi-FI" sz="4000" dirty="0"/>
            </a:br>
            <a:br>
              <a:rPr lang="fi-FI" sz="4000" dirty="0"/>
            </a:br>
            <a:br>
              <a:rPr lang="fi-FI" sz="4000" dirty="0">
                <a:effectLst/>
                <a:latin typeface="Arial" panose="020B0604020202020204" pitchFamily="34" charset="0"/>
              </a:rPr>
            </a:b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708050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9374FE-44D7-43F4-BE9F-79108C22A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535988" cy="876301"/>
          </a:xfrm>
        </p:spPr>
        <p:txBody>
          <a:bodyPr/>
          <a:lstStyle/>
          <a:p>
            <a:r>
              <a:rPr lang="fi-FI" dirty="0"/>
              <a:t>ROLLOT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20D752-1441-470E-AA7D-35BA30DAF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763486"/>
            <a:ext cx="10479088" cy="4408715"/>
          </a:xfrm>
        </p:spPr>
        <p:txBody>
          <a:bodyPr>
            <a:normAutofit lnSpcReduction="10000"/>
          </a:bodyPr>
          <a:lstStyle/>
          <a:p>
            <a:r>
              <a:rPr lang="fi-FI" dirty="0" err="1"/>
              <a:t>Rollot</a:t>
            </a:r>
            <a:r>
              <a:rPr lang="fi-FI" dirty="0"/>
              <a:t> ovat nuorimpien uimareiden vuoden kohokohta ja pääkilpailu</a:t>
            </a:r>
          </a:p>
          <a:p>
            <a:br>
              <a:rPr lang="fi-FI" dirty="0"/>
            </a:br>
            <a:r>
              <a:rPr lang="fi-FI" dirty="0"/>
              <a:t>TUTUSTU NÄISTÄ: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Teemun vlogi - kisat </a:t>
            </a:r>
            <a:r>
              <a:rPr lang="fi-FI" dirty="0">
                <a:hlinkClick r:id="rId2"/>
              </a:rPr>
              <a:t>https://www.youtube.com/watch?v=ieX-sXJIm8A</a:t>
            </a: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Teemun vlogi - leiri </a:t>
            </a:r>
            <a:r>
              <a:rPr lang="fi-FI" dirty="0">
                <a:hlinkClick r:id="rId3"/>
              </a:rPr>
              <a:t>https://youtu.be/1WqkWusmR24</a:t>
            </a: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Lahden Rollot 2018 </a:t>
            </a:r>
            <a:r>
              <a:rPr lang="fi-FI" dirty="0">
                <a:hlinkClick r:id="rId4"/>
              </a:rPr>
              <a:t>https://www.youtube.com/@rollotlahti8108</a:t>
            </a:r>
            <a:br>
              <a:rPr lang="fi-FI" dirty="0"/>
            </a:br>
            <a:br>
              <a:rPr lang="fi-FI" dirty="0"/>
            </a:br>
            <a:r>
              <a:rPr lang="fi-FI" sz="2400" dirty="0">
                <a:effectLst/>
                <a:latin typeface="Arial" panose="020B0604020202020204" pitchFamily="34" charset="0"/>
              </a:rPr>
              <a:t>Viime vuoden Rolloista </a:t>
            </a:r>
            <a:br>
              <a:rPr lang="fi-FI" sz="2400" dirty="0"/>
            </a:br>
            <a:r>
              <a:rPr lang="fi-FI" sz="2400" dirty="0">
                <a:effectLst/>
                <a:latin typeface="Arial" panose="020B0604020202020204" pitchFamily="34" charset="0"/>
              </a:rPr>
              <a:t>Rollojen Instagram: </a:t>
            </a:r>
            <a:r>
              <a:rPr lang="fi-FI" sz="2400" dirty="0">
                <a:effectLst/>
                <a:latin typeface="Arial" panose="020B0604020202020204" pitchFamily="34" charset="0"/>
                <a:hlinkClick r:id="rId5"/>
              </a:rPr>
              <a:t>https://www.instagram.com/rollot2024vaasa/</a:t>
            </a:r>
            <a:r>
              <a:rPr lang="fi-FI" sz="2400" dirty="0">
                <a:effectLst/>
                <a:latin typeface="Arial" panose="020B0604020202020204" pitchFamily="34" charset="0"/>
              </a:rPr>
              <a:t> </a:t>
            </a:r>
            <a:br>
              <a:rPr lang="fi-FI" sz="2400" dirty="0"/>
            </a:br>
            <a:r>
              <a:rPr lang="fi-FI" sz="2400" dirty="0">
                <a:effectLst/>
                <a:latin typeface="Arial" panose="020B0604020202020204" pitchFamily="34" charset="0"/>
              </a:rPr>
              <a:t>Rollojen Facebook: </a:t>
            </a:r>
            <a:r>
              <a:rPr lang="fi-FI" sz="2400" dirty="0">
                <a:effectLst/>
                <a:latin typeface="Arial" panose="020B0604020202020204" pitchFamily="34" charset="0"/>
                <a:hlinkClick r:id="rId6"/>
              </a:rPr>
              <a:t>https://www.facebook.com/Rollot2024</a:t>
            </a:r>
            <a:r>
              <a:rPr lang="fi-FI" sz="2400" dirty="0">
                <a:effectLst/>
                <a:latin typeface="Arial" panose="020B0604020202020204" pitchFamily="34" charset="0"/>
              </a:rPr>
              <a:t>  (@</a:t>
            </a:r>
            <a:r>
              <a:rPr lang="fi-FI" sz="2400" dirty="0" err="1">
                <a:effectLst/>
                <a:latin typeface="Arial" panose="020B0604020202020204" pitchFamily="34" charset="0"/>
              </a:rPr>
              <a:t>rollot</a:t>
            </a:r>
            <a:r>
              <a:rPr lang="fi-FI" sz="2400" dirty="0">
                <a:effectLst/>
                <a:latin typeface="Arial" panose="020B0604020202020204" pitchFamily="34" charset="0"/>
              </a:rPr>
              <a:t> 2024) </a:t>
            </a:r>
            <a:br>
              <a:rPr lang="fi-FI" sz="2400" dirty="0"/>
            </a:br>
            <a:r>
              <a:rPr lang="fi-FI" sz="2400" dirty="0">
                <a:effectLst/>
                <a:latin typeface="Arial" panose="020B0604020202020204" pitchFamily="34" charset="0"/>
              </a:rPr>
              <a:t>Rollojen </a:t>
            </a:r>
            <a:r>
              <a:rPr lang="fi-FI" sz="2400" dirty="0" err="1">
                <a:effectLst/>
                <a:latin typeface="Arial" panose="020B0604020202020204" pitchFamily="34" charset="0"/>
              </a:rPr>
              <a:t>TikTok</a:t>
            </a:r>
            <a:r>
              <a:rPr lang="fi-FI" sz="2400" dirty="0">
                <a:effectLst/>
                <a:latin typeface="Arial" panose="020B0604020202020204" pitchFamily="34" charset="0"/>
              </a:rPr>
              <a:t>: </a:t>
            </a:r>
            <a:r>
              <a:rPr lang="fi-FI" sz="2400" dirty="0">
                <a:hlinkClick r:id="rId7"/>
              </a:rPr>
              <a:t>https://www.tiktok.com/@rollot2024vaasa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98773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32CCEB-3A98-4945-AF01-CF832DCA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7" y="400050"/>
            <a:ext cx="6019800" cy="1143000"/>
          </a:xfrm>
        </p:spPr>
        <p:txBody>
          <a:bodyPr/>
          <a:lstStyle/>
          <a:p>
            <a:r>
              <a:rPr lang="fi-FI" dirty="0"/>
              <a:t>AIKARAJAT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436428E-AAC1-4F76-A726-AE8E3EFDE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575" y="1786154"/>
            <a:ext cx="10661652" cy="4521656"/>
          </a:xfrm>
        </p:spPr>
        <p:txBody>
          <a:bodyPr>
            <a:normAutofit/>
          </a:bodyPr>
          <a:lstStyle/>
          <a:p>
            <a:r>
              <a:rPr lang="fi-FI" dirty="0"/>
              <a:t>Kilpailuihin (pe-su) on aikarajat:</a:t>
            </a:r>
          </a:p>
          <a:p>
            <a:r>
              <a:rPr lang="fi-FI" dirty="0">
                <a:hlinkClick r:id="rId2"/>
              </a:rPr>
              <a:t>https://d2t6wyhz55tig8.cloudfront.net/assets/files/25933/rollouinnit_aikarajat_1_8_2024.pdf</a:t>
            </a:r>
            <a:r>
              <a:rPr lang="fi-FI" dirty="0"/>
              <a:t>  </a:t>
            </a:r>
            <a:br>
              <a:rPr lang="fi-FI" dirty="0"/>
            </a:br>
            <a:r>
              <a:rPr lang="fi-FI" dirty="0"/>
              <a:t>200sku tilastoaika tarkoittaa, että laji pitää olla hyväksytysti uitu läpi virallisessa kisassa</a:t>
            </a:r>
            <a:br>
              <a:rPr lang="fi-FI" dirty="0"/>
            </a:br>
            <a:endParaRPr lang="fi-FI" dirty="0"/>
          </a:p>
          <a:p>
            <a:r>
              <a:rPr lang="fi-FI" dirty="0"/>
              <a:t>Sunnuntain </a:t>
            </a:r>
            <a:r>
              <a:rPr lang="fi-FI" b="1" dirty="0"/>
              <a:t>50m vapaauintiin </a:t>
            </a:r>
            <a:r>
              <a:rPr lang="fi-FI" dirty="0"/>
              <a:t>saavat</a:t>
            </a:r>
            <a:r>
              <a:rPr lang="fi-FI" b="1" dirty="0"/>
              <a:t> osallistua ilman aikarajaa </a:t>
            </a:r>
            <a:r>
              <a:rPr lang="fi-FI" b="1" u="sng" dirty="0"/>
              <a:t>kaikki, jotka eivät ui muita lajeja</a:t>
            </a:r>
            <a:r>
              <a:rPr lang="fi-FI" b="1" dirty="0"/>
              <a:t> </a:t>
            </a:r>
            <a:r>
              <a:rPr lang="fi-FI" dirty="0"/>
              <a:t>	-&gt; </a:t>
            </a:r>
            <a:r>
              <a:rPr lang="fi-FI" u="sng" dirty="0"/>
              <a:t>ja sen jälkeen voi jäädä suoraan leirille </a:t>
            </a:r>
            <a:br>
              <a:rPr lang="fi-FI" u="sng" dirty="0"/>
            </a:br>
            <a:br>
              <a:rPr lang="fi-FI" u="sng" dirty="0"/>
            </a:br>
            <a:r>
              <a:rPr lang="fi-FI" dirty="0"/>
              <a:t>”50vu ns. leirilaji kaikille, joilla ei ole mitään aikarajoja (sallii 200sku tilastoajan) </a:t>
            </a:r>
            <a:r>
              <a:rPr lang="fi-FI" dirty="0">
                <a:effectLst/>
              </a:rPr>
              <a:t>uimari voi uida sekä 50vu (ilman mitään aikaa) että 200sku (on uinut tilastoajan)”</a:t>
            </a:r>
            <a:endParaRPr lang="fi-FI" u="sng" dirty="0"/>
          </a:p>
          <a:p>
            <a:br>
              <a:rPr lang="fi-FI" dirty="0"/>
            </a:br>
            <a:r>
              <a:rPr lang="fi-FI" dirty="0"/>
              <a:t>Leirille saavat osallistua </a:t>
            </a:r>
            <a:r>
              <a:rPr lang="fi-FI" b="1" dirty="0"/>
              <a:t>kaikki</a:t>
            </a:r>
            <a:r>
              <a:rPr lang="fi-FI" dirty="0"/>
              <a:t> su/ma-ke. </a:t>
            </a:r>
            <a:br>
              <a:rPr lang="fi-FI" dirty="0"/>
            </a:br>
            <a:r>
              <a:rPr lang="fi-FI" dirty="0"/>
              <a:t>Myös kisoihin on yleensä voinut lähteä vaikka ei kisoissa uisikaan lajeja.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4621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32CCEB-3A98-4945-AF01-CF832DCA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7" y="400050"/>
            <a:ext cx="6019800" cy="1143000"/>
          </a:xfrm>
        </p:spPr>
        <p:txBody>
          <a:bodyPr/>
          <a:lstStyle/>
          <a:p>
            <a:r>
              <a:rPr lang="fi-FI" dirty="0"/>
              <a:t>MAJOITTUMINEN JA MATKUSTUS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436428E-AAC1-4F76-A726-AE8E3EFDE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398" y="1996016"/>
            <a:ext cx="10386879" cy="4461934"/>
          </a:xfrm>
        </p:spPr>
        <p:txBody>
          <a:bodyPr>
            <a:normAutofit/>
          </a:bodyPr>
          <a:lstStyle/>
          <a:p>
            <a:r>
              <a:rPr lang="fi-FI" dirty="0"/>
              <a:t>Majoittuminen koulumajoituksessa </a:t>
            </a:r>
          </a:p>
          <a:p>
            <a:pPr marL="285750" indent="-285750">
              <a:buFontTx/>
              <a:buChar char="-"/>
            </a:pPr>
            <a:r>
              <a:rPr lang="fi-FI" dirty="0"/>
              <a:t>uimarit, huoltajat ja valmentajat yhdessä samassa luokkahuoneessa</a:t>
            </a:r>
          </a:p>
          <a:p>
            <a:pPr marL="285750" indent="-285750">
              <a:buFontTx/>
              <a:buChar char="-"/>
            </a:pPr>
            <a:r>
              <a:rPr lang="fi-FI" dirty="0"/>
              <a:t>Järjestäjä hoitaa koulumajoituksen – me vain majoitumme</a:t>
            </a:r>
          </a:p>
          <a:p>
            <a:pPr marL="285750" indent="-285750">
              <a:buFontTx/>
              <a:buChar char="-"/>
            </a:pPr>
            <a:r>
              <a:rPr lang="fi-FI" dirty="0"/>
              <a:t>Kävelyetäisyys uimahallille</a:t>
            </a:r>
          </a:p>
          <a:p>
            <a:br>
              <a:rPr lang="fi-FI" dirty="0"/>
            </a:br>
            <a:r>
              <a:rPr lang="fi-FI" dirty="0"/>
              <a:t>BUSSIKULJETUS</a:t>
            </a:r>
            <a:br>
              <a:rPr lang="fi-FI" dirty="0"/>
            </a:br>
            <a:r>
              <a:rPr lang="fi-FI" dirty="0"/>
              <a:t>Lahti – Tampere torstaina kisoihin meno</a:t>
            </a:r>
          </a:p>
          <a:p>
            <a:r>
              <a:rPr lang="fi-FI" dirty="0"/>
              <a:t>Tampere – Lahti keskiviikkona leiriltä paluu</a:t>
            </a:r>
          </a:p>
          <a:p>
            <a:r>
              <a:rPr lang="fi-FI" dirty="0"/>
              <a:t>Muina päivinä matkustus omilla kyydeillä</a:t>
            </a:r>
          </a:p>
        </p:txBody>
      </p:sp>
    </p:spTree>
    <p:extLst>
      <p:ext uri="{BB962C8B-B14F-4D97-AF65-F5344CB8AC3E}">
        <p14:creationId xmlns:p14="http://schemas.microsoft.com/office/powerpoint/2010/main" val="716645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32CCEB-3A98-4945-AF01-CF832DCA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7" y="400050"/>
            <a:ext cx="6019800" cy="1143000"/>
          </a:xfrm>
        </p:spPr>
        <p:txBody>
          <a:bodyPr/>
          <a:lstStyle/>
          <a:p>
            <a:r>
              <a:rPr lang="fi-FI" dirty="0"/>
              <a:t>PASSIT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436428E-AAC1-4F76-A726-AE8E3EFDE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398" y="1996016"/>
            <a:ext cx="9328151" cy="3890434"/>
          </a:xfrm>
        </p:spPr>
        <p:txBody>
          <a:bodyPr>
            <a:normAutofit/>
          </a:bodyPr>
          <a:lstStyle/>
          <a:p>
            <a:r>
              <a:rPr lang="fi-FI" b="1" dirty="0" err="1"/>
              <a:t>Rolloihin</a:t>
            </a:r>
            <a:r>
              <a:rPr lang="fi-FI" b="1" dirty="0"/>
              <a:t> ostetaan ns. </a:t>
            </a:r>
            <a:r>
              <a:rPr lang="fi-FI" b="1" dirty="0" err="1"/>
              <a:t>Rollopassi</a:t>
            </a:r>
            <a:br>
              <a:rPr lang="fi-FI" dirty="0"/>
            </a:br>
            <a:r>
              <a:rPr lang="fi-FI" dirty="0"/>
              <a:t>Passiin sisältyy valintojen mukaan kisat, leirin, majoitukset ja ruokailut</a:t>
            </a:r>
          </a:p>
          <a:p>
            <a:br>
              <a:rPr lang="fi-FI" dirty="0"/>
            </a:br>
            <a:r>
              <a:rPr lang="fi-FI" dirty="0"/>
              <a:t>A-passi: to-ke (Kisat + leiri) hinta: ??? Ilmoittaudu: </a:t>
            </a:r>
          </a:p>
          <a:p>
            <a:r>
              <a:rPr lang="fi-FI" dirty="0"/>
              <a:t>B-passi: to-su (Kisat) hinta: ??? Ilmoittaudu:</a:t>
            </a:r>
            <a:br>
              <a:rPr lang="fi-FI" dirty="0"/>
            </a:br>
            <a:br>
              <a:rPr lang="fi-FI" dirty="0"/>
            </a:br>
            <a:r>
              <a:rPr lang="fi-FI" dirty="0"/>
              <a:t>C-passi: su-ke (Leiri) hinta ??? Ilmoittaudu:</a:t>
            </a:r>
            <a:br>
              <a:rPr lang="fi-FI" dirty="0"/>
            </a:br>
            <a:br>
              <a:rPr lang="fi-FI" dirty="0"/>
            </a:br>
            <a:br>
              <a:rPr lang="fi-FI" dirty="0"/>
            </a:br>
            <a:r>
              <a:rPr lang="fi-FI" dirty="0"/>
              <a:t>Huoltajat ilmoittautuvat ensin Aarolle ja sen jälkeen erilliseen </a:t>
            </a:r>
            <a:r>
              <a:rPr lang="fi-FI" dirty="0" err="1"/>
              <a:t>myClub</a:t>
            </a:r>
            <a:r>
              <a:rPr lang="fi-FI" dirty="0"/>
              <a:t>-tapahtumaan. Seura kustantaa riittävän määrän huoltajia/valmentajia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0FC0DC14-892F-423D-B997-95A7B2BE3615}"/>
              </a:ext>
            </a:extLst>
          </p:cNvPr>
          <p:cNvSpPr txBox="1">
            <a:spLocks/>
          </p:cNvSpPr>
          <p:nvPr/>
        </p:nvSpPr>
        <p:spPr>
          <a:xfrm>
            <a:off x="787398" y="1743075"/>
            <a:ext cx="8870951" cy="40385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2793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32CCEB-3A98-4945-AF01-CF832DCA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7" y="400050"/>
            <a:ext cx="6019800" cy="1143000"/>
          </a:xfrm>
        </p:spPr>
        <p:txBody>
          <a:bodyPr/>
          <a:lstStyle/>
          <a:p>
            <a:r>
              <a:rPr lang="fi-FI" dirty="0"/>
              <a:t>ILMOITTAUTUMINEN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436428E-AAC1-4F76-A726-AE8E3EFDE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8" y="1550458"/>
            <a:ext cx="11010902" cy="4710642"/>
          </a:xfrm>
        </p:spPr>
        <p:txBody>
          <a:bodyPr>
            <a:normAutofit/>
          </a:bodyPr>
          <a:lstStyle/>
          <a:p>
            <a:r>
              <a:rPr lang="fi-FI" b="1" dirty="0"/>
              <a:t>Ilmoittautuminen </a:t>
            </a:r>
            <a:r>
              <a:rPr lang="fi-FI" b="1" dirty="0" err="1"/>
              <a:t>myClubin</a:t>
            </a:r>
            <a:r>
              <a:rPr lang="fi-FI" b="1" dirty="0"/>
              <a:t> tapahtumien kautta ??????????? mennessä</a:t>
            </a:r>
          </a:p>
          <a:p>
            <a:r>
              <a:rPr lang="fi-FI" dirty="0"/>
              <a:t>Ilmoittautumislinkit eri Rollopasseihin lähetetään sähköpostilla</a:t>
            </a:r>
          </a:p>
          <a:p>
            <a:r>
              <a:rPr lang="fi-FI" dirty="0"/>
              <a:t>Huoltajien ilmoittautuminen ennakkoon Aarolle ja vasta sen jälkeen </a:t>
            </a:r>
            <a:r>
              <a:rPr lang="fi-FI" dirty="0" err="1"/>
              <a:t>myClubiin</a:t>
            </a:r>
            <a:endParaRPr lang="fi-FI" dirty="0"/>
          </a:p>
          <a:p>
            <a:endParaRPr lang="fi-FI" dirty="0"/>
          </a:p>
          <a:p>
            <a:r>
              <a:rPr lang="fi-FI" b="1" dirty="0"/>
              <a:t>Ilmoittautuminen ja osallistumismaksut</a:t>
            </a:r>
          </a:p>
          <a:p>
            <a:r>
              <a:rPr lang="fi-FI" dirty="0"/>
              <a:t>Vuoden 2024 </a:t>
            </a:r>
            <a:r>
              <a:rPr lang="fi-FI" dirty="0" err="1"/>
              <a:t>Rolloihin</a:t>
            </a:r>
            <a:r>
              <a:rPr lang="fi-FI" dirty="0"/>
              <a:t> ilmoittautuminen on käynnissä ja päättyy </a:t>
            </a:r>
            <a:r>
              <a:rPr lang="fi-FI" u="sng" dirty="0" err="1"/>
              <a:t>LaUS:n</a:t>
            </a:r>
            <a:r>
              <a:rPr lang="fi-FI" u="sng" dirty="0"/>
              <a:t> osalta su 24.3.2024</a:t>
            </a:r>
            <a:r>
              <a:rPr lang="fi-FI" dirty="0"/>
              <a:t>. </a:t>
            </a:r>
            <a:br>
              <a:rPr lang="fi-FI" dirty="0"/>
            </a:br>
            <a:endParaRPr lang="fi-FI" dirty="0"/>
          </a:p>
          <a:p>
            <a:r>
              <a:rPr lang="fi-FI" b="1" u="sng" dirty="0"/>
              <a:t>Jälki-ilmoittautuminen ???? asti (+ ??? € per passi)</a:t>
            </a:r>
          </a:p>
          <a:p>
            <a:r>
              <a:rPr lang="fi-FI" u="sng" dirty="0"/>
              <a:t>Peruuttaminen on mahdollista ????</a:t>
            </a:r>
            <a:r>
              <a:rPr lang="fi-FI" b="1" u="sng" dirty="0"/>
              <a:t> €</a:t>
            </a:r>
            <a:r>
              <a:rPr lang="fi-FI" u="sng" dirty="0"/>
              <a:t> maksua vastaan ????? asti 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695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32CCEB-3A98-4945-AF01-CF832DCA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7" y="400050"/>
            <a:ext cx="6019800" cy="557893"/>
          </a:xfrm>
        </p:spPr>
        <p:txBody>
          <a:bodyPr/>
          <a:lstStyle/>
          <a:p>
            <a:r>
              <a:rPr lang="fi-FI" dirty="0"/>
              <a:t>HUOLTAJAT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436428E-AAC1-4F76-A726-AE8E3EFDE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8987" y="957943"/>
            <a:ext cx="10795001" cy="3766457"/>
          </a:xfrm>
        </p:spPr>
        <p:txBody>
          <a:bodyPr>
            <a:normAutofit fontScale="92500" lnSpcReduction="10000"/>
          </a:bodyPr>
          <a:lstStyle/>
          <a:p>
            <a:r>
              <a:rPr lang="fi-FI" dirty="0" err="1"/>
              <a:t>Rolloihin</a:t>
            </a:r>
            <a:r>
              <a:rPr lang="fi-FI" dirty="0"/>
              <a:t> tarvitaan täysi-ikäisiä huoltajia 1 per 10 uimaria</a:t>
            </a:r>
          </a:p>
          <a:p>
            <a:pPr marL="285750" indent="-285750">
              <a:buFontTx/>
              <a:buChar char="-"/>
            </a:pPr>
            <a:r>
              <a:rPr lang="fi-FI" dirty="0"/>
              <a:t>Huoltajien tehtävä on kuljettaa uimarit oikeaan paikkaan ja valvoa uimareita koulumajoituksessa, ruokailuissa, leirin aktiviteeteissa </a:t>
            </a:r>
            <a:r>
              <a:rPr lang="fi-FI" dirty="0" err="1"/>
              <a:t>yms</a:t>
            </a:r>
            <a:endParaRPr lang="fi-FI" dirty="0"/>
          </a:p>
          <a:p>
            <a:pPr marL="285750" indent="-285750">
              <a:buFontTx/>
              <a:buChar char="-"/>
            </a:pPr>
            <a:r>
              <a:rPr lang="fi-FI" dirty="0" err="1"/>
              <a:t>LaUS:n</a:t>
            </a:r>
            <a:r>
              <a:rPr lang="fi-FI" dirty="0"/>
              <a:t> valmentajat huolehtivat kisoissa altaalla kilpailevat uimarit ja verryttely </a:t>
            </a:r>
            <a:r>
              <a:rPr lang="fi-FI" dirty="0" err="1"/>
              <a:t>ym</a:t>
            </a:r>
            <a:endParaRPr lang="fi-FI" dirty="0"/>
          </a:p>
          <a:p>
            <a:pPr marL="285750" indent="-285750">
              <a:buFontTx/>
              <a:buChar char="-"/>
            </a:pPr>
            <a:r>
              <a:rPr lang="fi-FI" dirty="0"/>
              <a:t>Leirin paikallinen järjestäjä vastaa leiriohjelmasta</a:t>
            </a:r>
          </a:p>
          <a:p>
            <a:pPr marL="285750" indent="-285750">
              <a:buFontTx/>
              <a:buChar char="-"/>
            </a:pPr>
            <a:endParaRPr lang="fi-FI" dirty="0"/>
          </a:p>
          <a:p>
            <a:r>
              <a:rPr lang="fi-FI" dirty="0"/>
              <a:t>HUOM! Seura maksaa huoltajien </a:t>
            </a:r>
            <a:r>
              <a:rPr lang="fi-FI" dirty="0" err="1"/>
              <a:t>Rollo</a:t>
            </a:r>
            <a:r>
              <a:rPr lang="fi-FI" dirty="0"/>
              <a:t>-passit 1 per 10 uimaria osalta!</a:t>
            </a:r>
          </a:p>
          <a:p>
            <a:endParaRPr lang="fi-FI" dirty="0"/>
          </a:p>
          <a:p>
            <a:r>
              <a:rPr lang="fi-FI" b="1" dirty="0"/>
              <a:t>Ilmoittautuminen ensin Aarolle ja sitten vasta </a:t>
            </a:r>
            <a:r>
              <a:rPr lang="fi-FI" b="1" dirty="0" err="1"/>
              <a:t>myClubiin</a:t>
            </a:r>
            <a:r>
              <a:rPr lang="fi-FI" b="1" dirty="0"/>
              <a:t> – viimeistään ?????</a:t>
            </a:r>
          </a:p>
          <a:p>
            <a:r>
              <a:rPr lang="fi-FI" b="1" dirty="0"/>
              <a:t>Tavoitteena saada mies-/naishuoltajia sekä kokeneita, että sellaisia, joiden lapset ovat myös tulevien vuosien Rolloissa mukana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03C9432-F35E-51E1-07EF-0AD679A6DEA7}"/>
              </a:ext>
            </a:extLst>
          </p:cNvPr>
          <p:cNvSpPr txBox="1"/>
          <p:nvPr/>
        </p:nvSpPr>
        <p:spPr>
          <a:xfrm>
            <a:off x="1006928" y="4724400"/>
            <a:ext cx="759278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 err="1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RolloCoach</a:t>
            </a:r>
            <a:r>
              <a:rPr lang="fi-FI" sz="180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-passi torstaista keskiviikkoon</a:t>
            </a:r>
            <a:endParaRPr lang="fi-FI" dirty="0">
              <a:solidFill>
                <a:srgbClr val="FF0000"/>
              </a:solidFill>
            </a:endParaRPr>
          </a:p>
          <a:p>
            <a:r>
              <a:rPr lang="fi-FI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https://laus.myclub.fi/flow/events/6710759</a:t>
            </a:r>
            <a:r>
              <a:rPr lang="fi-FI" sz="180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 </a:t>
            </a:r>
            <a:endParaRPr lang="fi-FI" dirty="0">
              <a:solidFill>
                <a:srgbClr val="FF0000"/>
              </a:solidFill>
            </a:endParaRPr>
          </a:p>
          <a:p>
            <a:r>
              <a:rPr lang="fi-FI" sz="1800" dirty="0" err="1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RolloCoach</a:t>
            </a:r>
            <a:r>
              <a:rPr lang="fi-FI" sz="180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-kisapassi torstaista - sunnuntain lounaaseen</a:t>
            </a:r>
            <a:endParaRPr lang="fi-FI" dirty="0">
              <a:solidFill>
                <a:srgbClr val="FF0000"/>
              </a:solidFill>
            </a:endParaRPr>
          </a:p>
          <a:p>
            <a:r>
              <a:rPr lang="fi-FI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https://laus.myclub.fi/flow/events/6710766</a:t>
            </a:r>
            <a:r>
              <a:rPr lang="fi-FI" sz="180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 </a:t>
            </a:r>
            <a:endParaRPr lang="fi-FI" dirty="0">
              <a:solidFill>
                <a:srgbClr val="FF0000"/>
              </a:solidFill>
            </a:endParaRPr>
          </a:p>
          <a:p>
            <a:r>
              <a:rPr lang="fi-FI" sz="1800" dirty="0" err="1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RolloCoach</a:t>
            </a:r>
            <a:r>
              <a:rPr lang="fi-FI" sz="180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-leiripassi sunnuntain päivällisestä - keskiviikkoon</a:t>
            </a:r>
            <a:endParaRPr lang="fi-FI" dirty="0">
              <a:solidFill>
                <a:srgbClr val="FF0000"/>
              </a:solidFill>
            </a:endParaRPr>
          </a:p>
          <a:p>
            <a:r>
              <a:rPr lang="fi-FI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https://laus.myclub.fi/flow/events/6710767</a:t>
            </a:r>
            <a:endParaRPr lang="fi-FI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387948"/>
      </p:ext>
    </p:extLst>
  </p:cSld>
  <p:clrMapOvr>
    <a:masterClrMapping/>
  </p:clrMapOvr>
</p:sld>
</file>

<file path=ppt/theme/theme1.xml><?xml version="1.0" encoding="utf-8"?>
<a:theme xmlns:a="http://schemas.openxmlformats.org/drawingml/2006/main" name="Sektori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61D48395465D94F881E9B9E1B654ED4" ma:contentTypeVersion="12" ma:contentTypeDescription="Luo uusi asiakirja." ma:contentTypeScope="" ma:versionID="ad68968adf2979259c2160a6427606e8">
  <xsd:schema xmlns:xsd="http://www.w3.org/2001/XMLSchema" xmlns:xs="http://www.w3.org/2001/XMLSchema" xmlns:p="http://schemas.microsoft.com/office/2006/metadata/properties" xmlns:ns3="dfffa42d-9e92-49e2-b24d-27695e347458" xmlns:ns4="55b54f6e-6c59-4ebb-a542-b3148038b998" targetNamespace="http://schemas.microsoft.com/office/2006/metadata/properties" ma:root="true" ma:fieldsID="58ce4f5d2b6a96479fa2f47f56440302" ns3:_="" ns4:_="">
    <xsd:import namespace="dfffa42d-9e92-49e2-b24d-27695e347458"/>
    <xsd:import namespace="55b54f6e-6c59-4ebb-a542-b3148038b99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ffa42d-9e92-49e2-b24d-27695e3474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b54f6e-6c59-4ebb-a542-b3148038b99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EEF604-AA61-4605-90C6-BA92508322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FA8167-009B-41F5-ADA5-2B4824AB0845}">
  <ds:schemaRefs>
    <ds:schemaRef ds:uri="http://purl.org/dc/dcmitype/"/>
    <ds:schemaRef ds:uri="http://schemas.microsoft.com/office/2006/documentManagement/types"/>
    <ds:schemaRef ds:uri="dfffa42d-9e92-49e2-b24d-27695e347458"/>
    <ds:schemaRef ds:uri="http://schemas.microsoft.com/office/2006/metadata/properties"/>
    <ds:schemaRef ds:uri="55b54f6e-6c59-4ebb-a542-b3148038b998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75F2BD6-C49C-470A-AB9C-463DD90752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ffa42d-9e92-49e2-b24d-27695e347458"/>
    <ds:schemaRef ds:uri="55b54f6e-6c59-4ebb-a542-b3148038b9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{C1B410CE-25C6-4021-BC8F-402AAE57A6F9}tf02900771</Template>
  <TotalTime>464</TotalTime>
  <Words>616</Words>
  <Application>Microsoft Macintosh PowerPoint</Application>
  <PresentationFormat>Laajakuva</PresentationFormat>
  <Paragraphs>55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Aptos</vt:lpstr>
      <vt:lpstr>Arial</vt:lpstr>
      <vt:lpstr>Century Gothic</vt:lpstr>
      <vt:lpstr>Wingdings 3</vt:lpstr>
      <vt:lpstr>Sektori</vt:lpstr>
      <vt:lpstr>LAUS ROLLOJOUKKUE 2025</vt:lpstr>
      <vt:lpstr>ROLLOT</vt:lpstr>
      <vt:lpstr>AIKARAJAT</vt:lpstr>
      <vt:lpstr>MAJOITTUMINEN JA MATKUSTUS</vt:lpstr>
      <vt:lpstr>PASSIT</vt:lpstr>
      <vt:lpstr>ILMOITTAUTUMINEN</vt:lpstr>
      <vt:lpstr>HUOLTAJAT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LAUS ROLLOJOUKKUE 2020</dc:title>
  <dc:creator>Aaro Rahomäki</dc:creator>
  <cp:lastModifiedBy>Aaro Rahomäki</cp:lastModifiedBy>
  <cp:revision>7</cp:revision>
  <dcterms:created xsi:type="dcterms:W3CDTF">2020-02-07T06:20:53Z</dcterms:created>
  <dcterms:modified xsi:type="dcterms:W3CDTF">2025-01-25T07:00:22Z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0x010100761D48395465D94F881E9B9E1B654ED4</vt:lpwstr>
  </property>
</Properties>
</file>